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857" y="8047995"/>
            <a:ext cx="2601639" cy="1760705"/>
            <a:chOff x="14202857" y="8047995"/>
            <a:chExt cx="2601639" cy="1760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57" y="8047995"/>
              <a:ext cx="2601639" cy="1760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578" y="1089874"/>
            <a:ext cx="2003114" cy="2056223"/>
            <a:chOff x="1890578" y="1089874"/>
            <a:chExt cx="2003114" cy="2056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578" y="1089874"/>
              <a:ext cx="2003114" cy="2056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9037" y="1766593"/>
            <a:ext cx="13302868" cy="7161754"/>
            <a:chOff x="2499037" y="1766593"/>
            <a:chExt cx="13302868" cy="7161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9037" y="1766593"/>
              <a:ext cx="13302868" cy="7161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8396" y="2636828"/>
            <a:ext cx="4819048" cy="5585764"/>
            <a:chOff x="4078396" y="2636828"/>
            <a:chExt cx="4819048" cy="55857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78396" y="2636828"/>
              <a:ext cx="4819048" cy="5292845"/>
              <a:chOff x="4078396" y="2636828"/>
              <a:chExt cx="4819048" cy="5292845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078396" y="3596339"/>
                <a:ext cx="4811309" cy="4330178"/>
                <a:chOff x="4078396" y="3596339"/>
                <a:chExt cx="4811309" cy="433017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078396" y="3596339"/>
                  <a:ext cx="4811309" cy="433017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078396" y="2636828"/>
                <a:ext cx="4811309" cy="2676290"/>
                <a:chOff x="4078396" y="2636828"/>
                <a:chExt cx="4811309" cy="2676290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078396" y="2636828"/>
                  <a:ext cx="4811309" cy="267629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7773" y="7128358"/>
              <a:ext cx="3769924" cy="1639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10452" y="618346"/>
            <a:ext cx="2264810" cy="989231"/>
            <a:chOff x="8010452" y="618346"/>
            <a:chExt cx="2264810" cy="98923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41562" y="965905"/>
              <a:ext cx="537107" cy="411222"/>
              <a:chOff x="8341562" y="965905"/>
              <a:chExt cx="537107" cy="41122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41562" y="965905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5275" y="839383"/>
              <a:ext cx="2090319" cy="84903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2260" y="49725"/>
              <a:ext cx="2118484" cy="269500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8539175" y="1394353"/>
              <a:ext cx="1543889" cy="37156"/>
              <a:chOff x="8539175" y="1394353"/>
              <a:chExt cx="1543889" cy="3715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39175" y="1394353"/>
                <a:ext cx="1543889" cy="3715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385139" y="2655483"/>
            <a:ext cx="4780952" cy="5567109"/>
            <a:chOff x="9385139" y="2655483"/>
            <a:chExt cx="4780952" cy="556710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385139" y="2655483"/>
              <a:ext cx="4771542" cy="4771542"/>
              <a:chOff x="9385139" y="2655483"/>
              <a:chExt cx="4771542" cy="477154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85139" y="2655483"/>
                <a:ext cx="4771542" cy="477154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2292" y="7128358"/>
              <a:ext cx="3137933" cy="163009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45641" y="8056494"/>
            <a:ext cx="8625957" cy="22630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857" y="8047995"/>
            <a:ext cx="2601639" cy="1760705"/>
            <a:chOff x="14202857" y="8047995"/>
            <a:chExt cx="2601639" cy="1760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57" y="8047995"/>
              <a:ext cx="2601639" cy="1760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578" y="1089874"/>
            <a:ext cx="2003114" cy="2056223"/>
            <a:chOff x="1890578" y="1089874"/>
            <a:chExt cx="2003114" cy="2056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578" y="1089874"/>
              <a:ext cx="2003114" cy="2056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0808" y="1766593"/>
            <a:ext cx="13302868" cy="7161754"/>
            <a:chOff x="2200808" y="1766593"/>
            <a:chExt cx="13302868" cy="7161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0808" y="1766593"/>
              <a:ext cx="13302868" cy="71617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43566" y="1819319"/>
            <a:ext cx="3769924" cy="1639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10452" y="618346"/>
            <a:ext cx="2264810" cy="989231"/>
            <a:chOff x="8010452" y="618346"/>
            <a:chExt cx="2264810" cy="98923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41562" y="965905"/>
              <a:ext cx="537107" cy="411222"/>
              <a:chOff x="8341562" y="965905"/>
              <a:chExt cx="537107" cy="41122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1562" y="965905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5275" y="839383"/>
              <a:ext cx="2090319" cy="8490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2260" y="49725"/>
              <a:ext cx="2118484" cy="269500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39175" y="1394353"/>
              <a:ext cx="1543889" cy="37156"/>
              <a:chOff x="8539175" y="1394353"/>
              <a:chExt cx="1543889" cy="3715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39175" y="1394353"/>
                <a:ext cx="1543889" cy="3715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469" y="1859700"/>
            <a:ext cx="6102229" cy="15750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67629" y="2860133"/>
            <a:ext cx="7681010" cy="1979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82276" y="4221621"/>
            <a:ext cx="11102962" cy="23151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45641" y="8056494"/>
            <a:ext cx="8625957" cy="2263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857" y="8047995"/>
            <a:ext cx="2601639" cy="1760705"/>
            <a:chOff x="14202857" y="8047995"/>
            <a:chExt cx="2601639" cy="1760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57" y="8047995"/>
              <a:ext cx="2601639" cy="1760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578" y="1089874"/>
            <a:ext cx="2003114" cy="2056223"/>
            <a:chOff x="1890578" y="1089874"/>
            <a:chExt cx="2003114" cy="2056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578" y="1089874"/>
              <a:ext cx="2003114" cy="2056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0808" y="1766593"/>
            <a:ext cx="13302868" cy="7161754"/>
            <a:chOff x="2200808" y="1766593"/>
            <a:chExt cx="13302868" cy="7161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0808" y="1766593"/>
              <a:ext cx="13302868" cy="7161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0452" y="618346"/>
            <a:ext cx="2264810" cy="989231"/>
            <a:chOff x="8010452" y="618346"/>
            <a:chExt cx="2264810" cy="98923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41562" y="965905"/>
              <a:ext cx="537107" cy="411222"/>
              <a:chOff x="8341562" y="965905"/>
              <a:chExt cx="537107" cy="41122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41562" y="965905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5275" y="839383"/>
              <a:ext cx="2090319" cy="84903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2260" y="49725"/>
              <a:ext cx="2118484" cy="269500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39175" y="1394353"/>
              <a:ext cx="1543889" cy="37156"/>
              <a:chOff x="8539175" y="1394353"/>
              <a:chExt cx="1543889" cy="371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39175" y="1394353"/>
                <a:ext cx="1543889" cy="37156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17181" y="1819319"/>
            <a:ext cx="3137933" cy="1630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6528" y="1859695"/>
            <a:ext cx="5918229" cy="15750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67629" y="2860133"/>
            <a:ext cx="7681010" cy="1979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82276" y="4221619"/>
            <a:ext cx="11745876" cy="3061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45641" y="8056494"/>
            <a:ext cx="8625957" cy="22630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857" y="8047995"/>
            <a:ext cx="2601639" cy="1760705"/>
            <a:chOff x="14202857" y="8047995"/>
            <a:chExt cx="2601639" cy="1760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57" y="8047995"/>
              <a:ext cx="2601639" cy="1760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578" y="1089874"/>
            <a:ext cx="2003114" cy="2056223"/>
            <a:chOff x="1890578" y="1089874"/>
            <a:chExt cx="2003114" cy="2056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578" y="1089874"/>
              <a:ext cx="2003114" cy="2056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0808" y="1766593"/>
            <a:ext cx="13302868" cy="7161754"/>
            <a:chOff x="2200808" y="1766593"/>
            <a:chExt cx="13302868" cy="7161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0808" y="1766593"/>
              <a:ext cx="13302868" cy="71617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1232" y="1859695"/>
            <a:ext cx="7207762" cy="15750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10452" y="618346"/>
            <a:ext cx="2264810" cy="989231"/>
            <a:chOff x="8010452" y="618346"/>
            <a:chExt cx="2264810" cy="98923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41562" y="965905"/>
              <a:ext cx="537107" cy="411222"/>
              <a:chOff x="8341562" y="965905"/>
              <a:chExt cx="537107" cy="41122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1562" y="965905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5275" y="839383"/>
              <a:ext cx="2090319" cy="8490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2260" y="49725"/>
              <a:ext cx="2118484" cy="269500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39175" y="1394353"/>
              <a:ext cx="1543889" cy="37156"/>
              <a:chOff x="8539175" y="1394353"/>
              <a:chExt cx="1543889" cy="3715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39175" y="1394353"/>
                <a:ext cx="1543889" cy="3715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63344" y="1859695"/>
            <a:ext cx="4795267" cy="15750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67629" y="2860133"/>
            <a:ext cx="12784333" cy="1979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1800" y="4324200"/>
            <a:ext cx="11581695" cy="22468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9000" y="6159371"/>
            <a:ext cx="11581695" cy="22468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45641" y="8056494"/>
            <a:ext cx="8625957" cy="22630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Slide 1</vt:lpstr>
      <vt:lpstr>Slide 2</vt:lpstr>
      <vt:lpstr>Slide 3</vt:lpstr>
      <vt:lpstr>Slide 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2024-02-13T16:20:03Z</dcterms:created>
  <dcterms:modified xsi:type="dcterms:W3CDTF">2024-02-13T16:20:03Z</dcterms:modified>
</cp:coreProperties>
</file>